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479" r:id="rId4"/>
    <p:sldId id="482" r:id="rId5"/>
    <p:sldId id="259" r:id="rId6"/>
    <p:sldId id="262" r:id="rId7"/>
    <p:sldId id="263" r:id="rId8"/>
    <p:sldId id="264" r:id="rId9"/>
    <p:sldId id="480" r:id="rId10"/>
    <p:sldId id="266" r:id="rId11"/>
    <p:sldId id="268" r:id="rId12"/>
    <p:sldId id="269" r:id="rId13"/>
    <p:sldId id="484" r:id="rId14"/>
    <p:sldId id="270" r:id="rId15"/>
    <p:sldId id="272" r:id="rId16"/>
    <p:sldId id="475" r:id="rId17"/>
    <p:sldId id="273" r:id="rId18"/>
    <p:sldId id="274" r:id="rId19"/>
    <p:sldId id="276" r:id="rId20"/>
    <p:sldId id="278" r:id="rId21"/>
    <p:sldId id="279" r:id="rId22"/>
    <p:sldId id="477" r:id="rId23"/>
    <p:sldId id="280" r:id="rId24"/>
    <p:sldId id="282" r:id="rId25"/>
    <p:sldId id="283" r:id="rId26"/>
    <p:sldId id="284" r:id="rId27"/>
    <p:sldId id="285" r:id="rId28"/>
    <p:sldId id="288" r:id="rId29"/>
    <p:sldId id="290" r:id="rId30"/>
    <p:sldId id="287" r:id="rId31"/>
    <p:sldId id="286" r:id="rId32"/>
    <p:sldId id="295" r:id="rId33"/>
    <p:sldId id="289" r:id="rId34"/>
    <p:sldId id="297" r:id="rId35"/>
    <p:sldId id="299" r:id="rId36"/>
    <p:sldId id="483" r:id="rId37"/>
    <p:sldId id="300" r:id="rId38"/>
    <p:sldId id="302" r:id="rId39"/>
    <p:sldId id="303" r:id="rId40"/>
    <p:sldId id="478" r:id="rId41"/>
    <p:sldId id="304" r:id="rId42"/>
    <p:sldId id="306" r:id="rId43"/>
    <p:sldId id="309" r:id="rId44"/>
    <p:sldId id="312" r:id="rId45"/>
    <p:sldId id="314" r:id="rId46"/>
    <p:sldId id="315" r:id="rId47"/>
    <p:sldId id="317" r:id="rId48"/>
    <p:sldId id="319" r:id="rId49"/>
    <p:sldId id="320" r:id="rId50"/>
    <p:sldId id="322" r:id="rId51"/>
    <p:sldId id="326" r:id="rId52"/>
    <p:sldId id="328" r:id="rId53"/>
    <p:sldId id="330" r:id="rId54"/>
    <p:sldId id="332" r:id="rId55"/>
    <p:sldId id="333" r:id="rId56"/>
    <p:sldId id="334" r:id="rId57"/>
    <p:sldId id="336" r:id="rId58"/>
    <p:sldId id="338" r:id="rId59"/>
    <p:sldId id="339" r:id="rId60"/>
    <p:sldId id="341" r:id="rId61"/>
    <p:sldId id="343" r:id="rId62"/>
    <p:sldId id="344" r:id="rId63"/>
    <p:sldId id="346" r:id="rId64"/>
    <p:sldId id="349" r:id="rId65"/>
    <p:sldId id="350" r:id="rId66"/>
    <p:sldId id="352" r:id="rId67"/>
    <p:sldId id="354" r:id="rId68"/>
    <p:sldId id="356" r:id="rId69"/>
    <p:sldId id="357" r:id="rId70"/>
    <p:sldId id="358" r:id="rId71"/>
    <p:sldId id="359" r:id="rId72"/>
    <p:sldId id="360" r:id="rId73"/>
    <p:sldId id="362" r:id="rId74"/>
    <p:sldId id="363" r:id="rId75"/>
    <p:sldId id="366" r:id="rId76"/>
    <p:sldId id="369" r:id="rId77"/>
    <p:sldId id="370" r:id="rId78"/>
    <p:sldId id="371" r:id="rId79"/>
    <p:sldId id="372" r:id="rId80"/>
    <p:sldId id="373" r:id="rId81"/>
    <p:sldId id="374" r:id="rId82"/>
    <p:sldId id="375" r:id="rId83"/>
    <p:sldId id="376" r:id="rId84"/>
    <p:sldId id="377" r:id="rId85"/>
    <p:sldId id="378" r:id="rId86"/>
    <p:sldId id="380" r:id="rId87"/>
    <p:sldId id="381" r:id="rId88"/>
    <p:sldId id="382" r:id="rId89"/>
    <p:sldId id="385" r:id="rId90"/>
    <p:sldId id="386" r:id="rId91"/>
    <p:sldId id="388" r:id="rId92"/>
    <p:sldId id="389" r:id="rId93"/>
    <p:sldId id="390" r:id="rId94"/>
    <p:sldId id="391" r:id="rId95"/>
    <p:sldId id="393" r:id="rId96"/>
    <p:sldId id="387" r:id="rId97"/>
    <p:sldId id="395" r:id="rId98"/>
    <p:sldId id="397" r:id="rId99"/>
    <p:sldId id="399" r:id="rId100"/>
    <p:sldId id="401" r:id="rId101"/>
    <p:sldId id="402" r:id="rId102"/>
    <p:sldId id="404" r:id="rId103"/>
    <p:sldId id="405" r:id="rId104"/>
    <p:sldId id="406" r:id="rId105"/>
    <p:sldId id="407" r:id="rId106"/>
    <p:sldId id="410" r:id="rId107"/>
    <p:sldId id="411" r:id="rId108"/>
    <p:sldId id="412" r:id="rId109"/>
    <p:sldId id="413" r:id="rId110"/>
    <p:sldId id="474" r:id="rId111"/>
    <p:sldId id="414" r:id="rId112"/>
    <p:sldId id="416" r:id="rId113"/>
    <p:sldId id="417" r:id="rId114"/>
    <p:sldId id="418" r:id="rId115"/>
    <p:sldId id="420" r:id="rId116"/>
    <p:sldId id="473" r:id="rId117"/>
    <p:sldId id="421" r:id="rId118"/>
    <p:sldId id="423" r:id="rId119"/>
    <p:sldId id="430" r:id="rId120"/>
    <p:sldId id="432" r:id="rId121"/>
    <p:sldId id="434" r:id="rId122"/>
    <p:sldId id="436" r:id="rId123"/>
    <p:sldId id="438" r:id="rId124"/>
    <p:sldId id="440" r:id="rId125"/>
    <p:sldId id="470" r:id="rId126"/>
    <p:sldId id="441" r:id="rId127"/>
    <p:sldId id="476" r:id="rId128"/>
    <p:sldId id="444" r:id="rId129"/>
    <p:sldId id="446" r:id="rId130"/>
    <p:sldId id="448" r:id="rId131"/>
    <p:sldId id="471" r:id="rId132"/>
    <p:sldId id="449" r:id="rId133"/>
    <p:sldId id="451" r:id="rId134"/>
    <p:sldId id="453" r:id="rId135"/>
    <p:sldId id="454" r:id="rId136"/>
    <p:sldId id="457" r:id="rId137"/>
    <p:sldId id="458" r:id="rId138"/>
    <p:sldId id="460" r:id="rId139"/>
    <p:sldId id="461" r:id="rId140"/>
    <p:sldId id="464" r:id="rId141"/>
    <p:sldId id="465" r:id="rId142"/>
    <p:sldId id="466" r:id="rId143"/>
    <p:sldId id="467" r:id="rId144"/>
    <p:sldId id="469" r:id="rId145"/>
    <p:sldId id="472" r:id="rId146"/>
    <p:sldId id="481" r:id="rId1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2754" autoAdjust="0"/>
  </p:normalViewPr>
  <p:slideViewPr>
    <p:cSldViewPr>
      <p:cViewPr varScale="1">
        <p:scale>
          <a:sx n="85" d="100"/>
          <a:sy n="85" d="100"/>
        </p:scale>
        <p:origin x="-112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2377-6C23-48CF-9B5D-05FB962374AE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932C-30F8-4B15-A672-5A323CA9D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2377-6C23-48CF-9B5D-05FB962374AE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932C-30F8-4B15-A672-5A323CA9D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2377-6C23-48CF-9B5D-05FB962374AE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932C-30F8-4B15-A672-5A323CA9D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2377-6C23-48CF-9B5D-05FB962374AE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932C-30F8-4B15-A672-5A323CA9D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2377-6C23-48CF-9B5D-05FB962374AE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932C-30F8-4B15-A672-5A323CA9D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2377-6C23-48CF-9B5D-05FB962374AE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932C-30F8-4B15-A672-5A323CA9D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2377-6C23-48CF-9B5D-05FB962374AE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932C-30F8-4B15-A672-5A323CA9D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2377-6C23-48CF-9B5D-05FB962374AE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932C-30F8-4B15-A672-5A323CA9D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2377-6C23-48CF-9B5D-05FB962374AE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932C-30F8-4B15-A672-5A323CA9D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2377-6C23-48CF-9B5D-05FB962374AE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932C-30F8-4B15-A672-5A323CA9D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2377-6C23-48CF-9B5D-05FB962374AE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932C-30F8-4B15-A672-5A323CA9D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02377-6C23-48CF-9B5D-05FB962374AE}" type="datetimeFigureOut">
              <a:rPr lang="en-US" smtClean="0"/>
              <a:pPr/>
              <a:t>2/21/2012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E932C-30F8-4B15-A672-5A323CA9D0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50822-F-0000C-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758" y="0"/>
            <a:ext cx="84304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61003-F-3961R-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2410968"/>
            <a:ext cx="6242304" cy="4447032"/>
          </a:xfrm>
          <a:prstGeom prst="rect">
            <a:avLst/>
          </a:prstGeom>
        </p:spPr>
      </p:pic>
      <p:pic>
        <p:nvPicPr>
          <p:cNvPr id="2" name="Picture 1" descr="100813-F-1035P-817.jpg"/>
          <p:cNvPicPr>
            <a:picLocks noChangeAspect="1"/>
          </p:cNvPicPr>
          <p:nvPr/>
        </p:nvPicPr>
        <p:blipFill>
          <a:blip r:embed="rId3" cstate="print"/>
          <a:srcRect l="47295"/>
          <a:stretch>
            <a:fillRect/>
          </a:stretch>
        </p:blipFill>
        <p:spPr>
          <a:xfrm>
            <a:off x="0" y="0"/>
            <a:ext cx="3289976" cy="4148328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104-M-5112P-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744"/>
            <a:ext cx="9144000" cy="6094512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317-N-9818V-4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906"/>
            <a:ext cx="9144000" cy="6072188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417-F-NJ219-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8441"/>
            <a:ext cx="9144000" cy="6081117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815-N-XE109-5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906"/>
            <a:ext cx="9144000" cy="6072188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004-N-KK935-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42304" cy="4456176"/>
          </a:xfrm>
          <a:prstGeom prst="rect">
            <a:avLst/>
          </a:prstGeom>
        </p:spPr>
      </p:pic>
      <p:pic>
        <p:nvPicPr>
          <p:cNvPr id="3" name="Picture 2" descr="100729-N-8273J-3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696" y="2715768"/>
            <a:ext cx="6242304" cy="4142232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129-N-HG414-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Picture 2" descr="100121-N-4378P-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8720" y="188640"/>
            <a:ext cx="4145280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123-N-4973M-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2401824"/>
            <a:ext cx="6242304" cy="4456176"/>
          </a:xfrm>
          <a:prstGeom prst="rect">
            <a:avLst/>
          </a:prstGeom>
        </p:spPr>
      </p:pic>
      <p:pic>
        <p:nvPicPr>
          <p:cNvPr id="3" name="Picture 2" descr="110123-N-4973M-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242304" cy="3803904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0430-M-ED643-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76" y="0"/>
            <a:ext cx="91318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0624-M-HZ646-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0594" y="0"/>
            <a:ext cx="4563406" cy="6858000"/>
          </a:xfrm>
          <a:prstGeom prst="rect">
            <a:avLst/>
          </a:prstGeom>
        </p:spPr>
      </p:pic>
      <p:pic>
        <p:nvPicPr>
          <p:cNvPr id="5" name="Picture 4" descr="10813-M-9999A-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4067944" cy="5423925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628-M-UK709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476"/>
            <a:ext cx="9144000" cy="60990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112-F-0000M-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42304" cy="5154168"/>
          </a:xfrm>
          <a:prstGeom prst="rect">
            <a:avLst/>
          </a:prstGeom>
        </p:spPr>
      </p:pic>
      <p:pic>
        <p:nvPicPr>
          <p:cNvPr id="3" name="Picture 2" descr="101006-F-6905B-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696" y="3611880"/>
            <a:ext cx="6242304" cy="324612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M11Enlg_Edwar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9466" y="0"/>
            <a:ext cx="736506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0719-M-UK709-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2609866"/>
            <a:ext cx="6372200" cy="4248133"/>
          </a:xfrm>
          <a:prstGeom prst="rect">
            <a:avLst/>
          </a:prstGeom>
        </p:spPr>
      </p:pic>
      <p:pic>
        <p:nvPicPr>
          <p:cNvPr id="2" name="Picture 1" descr="110717-M-UK709-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07596" cy="4005064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724-M-AV740-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820-M-VS676-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Picture 2" descr="120111-M-GF563-3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3414" y="0"/>
            <a:ext cx="51005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019-M-2949Y-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95016"/>
            <a:ext cx="6096000" cy="4062984"/>
          </a:xfrm>
          <a:prstGeom prst="rect">
            <a:avLst/>
          </a:prstGeom>
        </p:spPr>
      </p:pic>
      <p:pic>
        <p:nvPicPr>
          <p:cNvPr id="3" name="Picture 2" descr="111019-M-2949Y-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0"/>
            <a:ext cx="6096000" cy="4062984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206-M-GF563-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M11Enlg_Ada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5250" y="0"/>
            <a:ext cx="73534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206-M-GF563-4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207-M-II268-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3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2490216"/>
            <a:ext cx="6242304" cy="4367784"/>
          </a:xfrm>
          <a:prstGeom prst="rect">
            <a:avLst/>
          </a:prstGeom>
        </p:spPr>
      </p:pic>
      <p:pic>
        <p:nvPicPr>
          <p:cNvPr id="2" name="Picture 1" descr="_D1113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242304" cy="41330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124-F-6905B-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5199"/>
            <a:ext cx="9144000" cy="6527602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5696"/>
            <a:ext cx="4114800" cy="6242304"/>
          </a:xfrm>
          <a:prstGeom prst="rect">
            <a:avLst/>
          </a:prstGeom>
        </p:spPr>
      </p:pic>
      <p:pic>
        <p:nvPicPr>
          <p:cNvPr id="3" name="Picture 2" descr="84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2272" y="0"/>
            <a:ext cx="4681728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9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42304" cy="4044696"/>
          </a:xfrm>
          <a:prstGeom prst="rect">
            <a:avLst/>
          </a:prstGeom>
        </p:spPr>
      </p:pic>
      <p:pic>
        <p:nvPicPr>
          <p:cNvPr id="3" name="Picture 2" descr="89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696" y="2724912"/>
            <a:ext cx="6242304" cy="4133088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7384" y="615696"/>
            <a:ext cx="4166616" cy="6242304"/>
          </a:xfrm>
          <a:prstGeom prst="rect">
            <a:avLst/>
          </a:prstGeom>
        </p:spPr>
      </p:pic>
      <p:pic>
        <p:nvPicPr>
          <p:cNvPr id="3" name="Picture 2" descr="10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067944" cy="6103406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1204-G-2446C-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27960"/>
            <a:ext cx="6242304" cy="4130040"/>
          </a:xfrm>
          <a:prstGeom prst="rect">
            <a:avLst/>
          </a:prstGeom>
        </p:spPr>
      </p:pic>
      <p:pic>
        <p:nvPicPr>
          <p:cNvPr id="3" name="Picture 2" descr="081204-G-6564C-2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696" y="0"/>
            <a:ext cx="6242304" cy="4136136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1208-G-2446C-3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2727960"/>
            <a:ext cx="6242304" cy="4130040"/>
          </a:xfrm>
          <a:prstGeom prst="rect">
            <a:avLst/>
          </a:prstGeom>
        </p:spPr>
      </p:pic>
      <p:pic>
        <p:nvPicPr>
          <p:cNvPr id="2" name="Picture 1" descr="081204-G-6564C-6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130040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1205-G-6564C-3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2721864"/>
            <a:ext cx="6242304" cy="4136136"/>
          </a:xfrm>
          <a:prstGeom prst="rect">
            <a:avLst/>
          </a:prstGeom>
        </p:spPr>
      </p:pic>
      <p:pic>
        <p:nvPicPr>
          <p:cNvPr id="2" name="Picture 1" descr="081205-G-6564C-2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242304" cy="4136136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M11Enlg_SPARCle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3712" y="0"/>
            <a:ext cx="58165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1208-G-6564C-2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0"/>
            <a:ext cx="6242304" cy="4136136"/>
          </a:xfrm>
          <a:prstGeom prst="rect">
            <a:avLst/>
          </a:prstGeom>
        </p:spPr>
      </p:pic>
      <p:pic>
        <p:nvPicPr>
          <p:cNvPr id="2" name="Picture 1" descr="081208-G-6564C-1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21864"/>
            <a:ext cx="6242304" cy="4136136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1208-G-6564C-6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2727960"/>
            <a:ext cx="6242304" cy="4130040"/>
          </a:xfrm>
          <a:prstGeom prst="rect">
            <a:avLst/>
          </a:prstGeom>
        </p:spPr>
      </p:pic>
      <p:pic>
        <p:nvPicPr>
          <p:cNvPr id="3" name="Picture 2" descr="090424-G-1732P-3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242304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120-F-PF707-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2282"/>
            <a:ext cx="9144000" cy="5673436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0224-G-6564C-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42304" cy="4136136"/>
          </a:xfrm>
          <a:prstGeom prst="rect">
            <a:avLst/>
          </a:prstGeom>
        </p:spPr>
      </p:pic>
      <p:pic>
        <p:nvPicPr>
          <p:cNvPr id="3" name="Picture 2" descr="090224-G-2446C-110_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696" y="2721864"/>
            <a:ext cx="6242304" cy="4136136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ac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54" y="0"/>
            <a:ext cx="84456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0727-G-8047S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8240" y="615696"/>
            <a:ext cx="4175760" cy="6242304"/>
          </a:xfrm>
          <a:prstGeom prst="rect">
            <a:avLst/>
          </a:prstGeom>
        </p:spPr>
      </p:pic>
      <p:pic>
        <p:nvPicPr>
          <p:cNvPr id="3" name="Picture 2" descr="1023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093464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1014-G-3422A-140High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0"/>
            <a:ext cx="6242304" cy="4151376"/>
          </a:xfrm>
          <a:prstGeom prst="rect">
            <a:avLst/>
          </a:prstGeom>
        </p:spPr>
      </p:pic>
      <p:pic>
        <p:nvPicPr>
          <p:cNvPr id="3" name="Picture 2" descr="100114-G-8388E-085-THOMAS.jpg"/>
          <p:cNvPicPr>
            <a:picLocks noChangeAspect="1"/>
          </p:cNvPicPr>
          <p:nvPr/>
        </p:nvPicPr>
        <p:blipFill>
          <a:blip r:embed="rId3" cstate="print"/>
          <a:srcRect l="19042"/>
          <a:stretch>
            <a:fillRect/>
          </a:stretch>
        </p:blipFill>
        <p:spPr>
          <a:xfrm>
            <a:off x="0" y="2706624"/>
            <a:ext cx="5053664" cy="4151376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817-G-7518E-014_1st_female_African-American_helo_pil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2526792"/>
            <a:ext cx="6242304" cy="4331208"/>
          </a:xfrm>
          <a:prstGeom prst="rect">
            <a:avLst/>
          </a:prstGeom>
        </p:spPr>
      </p:pic>
      <p:pic>
        <p:nvPicPr>
          <p:cNvPr id="3" name="Picture 2" descr="110330-G-7640M-035-Women-At-W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242304" cy="4151376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209-G-2443T-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92624" y="615696"/>
            <a:ext cx="4151376" cy="6242304"/>
          </a:xfrm>
          <a:prstGeom prst="rect">
            <a:avLst/>
          </a:prstGeom>
        </p:spPr>
      </p:pic>
      <p:pic>
        <p:nvPicPr>
          <p:cNvPr id="3" name="Picture 2" descr="222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093464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03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57489" cy="6858000"/>
          </a:xfrm>
          <a:prstGeom prst="rect">
            <a:avLst/>
          </a:prstGeom>
        </p:spPr>
      </p:pic>
      <p:pic>
        <p:nvPicPr>
          <p:cNvPr id="2" name="Picture 1" descr="110603-G-ZX620-010.JPG"/>
          <p:cNvPicPr>
            <a:picLocks noChangeAspect="1"/>
          </p:cNvPicPr>
          <p:nvPr/>
        </p:nvPicPr>
        <p:blipFill>
          <a:blip r:embed="rId3" cstate="print"/>
          <a:srcRect l="14069"/>
          <a:stretch>
            <a:fillRect/>
          </a:stretch>
        </p:blipFill>
        <p:spPr>
          <a:xfrm>
            <a:off x="3779912" y="2706624"/>
            <a:ext cx="5364088" cy="4151376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11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61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03704"/>
            <a:ext cx="6242304" cy="4654296"/>
          </a:xfrm>
          <a:prstGeom prst="rect">
            <a:avLst/>
          </a:prstGeom>
        </p:spPr>
      </p:pic>
      <p:pic>
        <p:nvPicPr>
          <p:cNvPr id="3" name="Picture 2" descr="DSC_0097_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696" y="0"/>
            <a:ext cx="6242304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29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0949"/>
            <a:ext cx="9144000" cy="59561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125-F-6905B-011.jpg"/>
          <p:cNvPicPr>
            <a:picLocks noChangeAspect="1"/>
          </p:cNvPicPr>
          <p:nvPr/>
        </p:nvPicPr>
        <p:blipFill>
          <a:blip r:embed="rId2" cstate="print"/>
          <a:srcRect l="8660"/>
          <a:stretch>
            <a:fillRect/>
          </a:stretch>
        </p:blipFill>
        <p:spPr>
          <a:xfrm>
            <a:off x="0" y="0"/>
            <a:ext cx="5701736" cy="4456176"/>
          </a:xfrm>
          <a:prstGeom prst="rect">
            <a:avLst/>
          </a:prstGeom>
        </p:spPr>
      </p:pic>
      <p:pic>
        <p:nvPicPr>
          <p:cNvPr id="3" name="Picture 2" descr="110127-F-6905B-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696" y="2401824"/>
            <a:ext cx="6242304" cy="4456176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7210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8186" y="0"/>
            <a:ext cx="458762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n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ileen-collins-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2772" y="0"/>
            <a:ext cx="54984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50swaccompanymarch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1136" y="1571625"/>
            <a:ext cx="4681728" cy="371475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-of-defense-campbe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6169" y="0"/>
            <a:ext cx="40116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c_women_group_shot_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324"/>
            <a:ext cx="9144000" cy="6813352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stew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9634" y="0"/>
            <a:ext cx="45447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217-F-PF707-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M11Enlg_Kendei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5045" y="0"/>
            <a:ext cx="377390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301-F-WV904-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5199"/>
            <a:ext cx="9144000" cy="652760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304-F-AB000-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311-F-AB001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016"/>
            <a:ext cx="4298188" cy="6525344"/>
          </a:xfrm>
          <a:prstGeom prst="rect">
            <a:avLst/>
          </a:prstGeom>
        </p:spPr>
      </p:pic>
      <p:pic>
        <p:nvPicPr>
          <p:cNvPr id="3" name="Picture 2" descr="080811-F-5359c-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60648"/>
            <a:ext cx="4322064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0206-F-2383G-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0674"/>
            <a:ext cx="9144000" cy="607665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520-F-PF707-0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0415-F-AB000-003.jpg"/>
          <p:cNvPicPr>
            <a:picLocks noChangeAspect="1"/>
          </p:cNvPicPr>
          <p:nvPr/>
        </p:nvPicPr>
        <p:blipFill>
          <a:blip r:embed="rId2" cstate="print"/>
          <a:srcRect r="28350"/>
          <a:stretch>
            <a:fillRect/>
          </a:stretch>
        </p:blipFill>
        <p:spPr>
          <a:xfrm>
            <a:off x="2592288" y="836712"/>
            <a:ext cx="6551712" cy="5143500"/>
          </a:xfrm>
          <a:prstGeom prst="rect">
            <a:avLst/>
          </a:prstGeom>
        </p:spPr>
      </p:pic>
      <p:pic>
        <p:nvPicPr>
          <p:cNvPr id="2" name="Picture 1" descr="110614-F-PF707-0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852094" y="852094"/>
            <a:ext cx="6816757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M11Enlg_VolUn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291" y="0"/>
            <a:ext cx="81374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622-F-KT494-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42304" cy="4456176"/>
          </a:xfrm>
          <a:prstGeom prst="rect">
            <a:avLst/>
          </a:prstGeom>
        </p:spPr>
      </p:pic>
      <p:pic>
        <p:nvPicPr>
          <p:cNvPr id="3" name="Picture 2" descr="110309-F-KT494-0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696" y="2715768"/>
            <a:ext cx="6242304" cy="414223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805-F-AV117-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2720328"/>
            <a:ext cx="5796136" cy="4137671"/>
          </a:xfrm>
          <a:prstGeom prst="rect">
            <a:avLst/>
          </a:prstGeom>
        </p:spPr>
      </p:pic>
      <p:pic>
        <p:nvPicPr>
          <p:cNvPr id="3" name="Picture 2" descr="110623-F-FY251-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675456"/>
            <a:ext cx="3923928" cy="590897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815-F-WV904-0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5199"/>
            <a:ext cx="9144000" cy="652760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927-F-WV904-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5199"/>
            <a:ext cx="9144000" cy="652760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114-F-EY492-0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1120" y="908720"/>
            <a:ext cx="7802880" cy="5116830"/>
          </a:xfrm>
          <a:prstGeom prst="rect">
            <a:avLst/>
          </a:prstGeom>
        </p:spPr>
      </p:pic>
      <p:pic>
        <p:nvPicPr>
          <p:cNvPr id="3" name="Picture 2" descr="120116-F-EY492-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244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ris_sd1_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4456176" cy="6242304"/>
          </a:xfrm>
          <a:prstGeom prst="rect">
            <a:avLst/>
          </a:prstGeom>
        </p:spPr>
      </p:pic>
      <p:pic>
        <p:nvPicPr>
          <p:cNvPr id="3" name="Picture 2" descr="lauren_wol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7824" y="260648"/>
            <a:ext cx="4456176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uitt1.jpg"/>
          <p:cNvPicPr>
            <a:picLocks noChangeAspect="1"/>
          </p:cNvPicPr>
          <p:nvPr/>
        </p:nvPicPr>
        <p:blipFill>
          <a:blip r:embed="rId2" cstate="print"/>
          <a:srcRect l="11899"/>
          <a:stretch>
            <a:fillRect/>
          </a:stretch>
        </p:blipFill>
        <p:spPr>
          <a:xfrm>
            <a:off x="0" y="0"/>
            <a:ext cx="5068516" cy="4314825"/>
          </a:xfrm>
          <a:prstGeom prst="rect">
            <a:avLst/>
          </a:prstGeom>
        </p:spPr>
      </p:pic>
      <p:pic>
        <p:nvPicPr>
          <p:cNvPr id="3" name="Picture 2" descr="pruit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28950"/>
            <a:ext cx="5753100" cy="3829050"/>
          </a:xfrm>
          <a:prstGeom prst="rect">
            <a:avLst/>
          </a:prstGeom>
        </p:spPr>
      </p:pic>
      <p:pic>
        <p:nvPicPr>
          <p:cNvPr id="4" name="Picture 3" descr="pruitt3.jpg"/>
          <p:cNvPicPr>
            <a:picLocks noChangeAspect="1"/>
          </p:cNvPicPr>
          <p:nvPr/>
        </p:nvPicPr>
        <p:blipFill>
          <a:blip r:embed="rId4" cstate="print"/>
          <a:srcRect r="12006"/>
          <a:stretch>
            <a:fillRect/>
          </a:stretch>
        </p:blipFill>
        <p:spPr>
          <a:xfrm>
            <a:off x="3779912" y="0"/>
            <a:ext cx="5364088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en_b17_pilo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094" y="0"/>
            <a:ext cx="87618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21009-O-9999G-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42304" cy="4062984"/>
          </a:xfrm>
          <a:prstGeom prst="rect">
            <a:avLst/>
          </a:prstGeom>
        </p:spPr>
      </p:pic>
      <p:pic>
        <p:nvPicPr>
          <p:cNvPr id="6" name="Picture 5" descr="030206-F-0000G-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510898"/>
            <a:ext cx="5796136" cy="434710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0401-F-7194F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64187" cy="6858000"/>
          </a:xfrm>
          <a:prstGeom prst="rect">
            <a:avLst/>
          </a:prstGeom>
        </p:spPr>
      </p:pic>
      <p:pic>
        <p:nvPicPr>
          <p:cNvPr id="5" name="Picture 4" descr="050308-F-0000W-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6511" y="0"/>
            <a:ext cx="45574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0130-F-0000G-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579688" cy="6858000"/>
          </a:xfrm>
          <a:prstGeom prst="rect">
            <a:avLst/>
          </a:prstGeom>
        </p:spPr>
      </p:pic>
      <p:pic>
        <p:nvPicPr>
          <p:cNvPr id="3" name="Picture 2" descr="040130-F-0000G-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0808-F-0000C-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2700528"/>
            <a:ext cx="6242304" cy="4157472"/>
          </a:xfrm>
          <a:prstGeom prst="rect">
            <a:avLst/>
          </a:prstGeom>
        </p:spPr>
      </p:pic>
      <p:pic>
        <p:nvPicPr>
          <p:cNvPr id="5" name="Picture 4" descr="050531-F-0000S-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60552" cy="551723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0415-F-0000S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4157759" cy="5328592"/>
          </a:xfrm>
          <a:prstGeom prst="rect">
            <a:avLst/>
          </a:prstGeom>
        </p:spPr>
      </p:pic>
      <p:pic>
        <p:nvPicPr>
          <p:cNvPr id="3" name="Picture 2" descr="031108-F-0365G-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9768" y="332656"/>
            <a:ext cx="4904232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0627-F-0000S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8441"/>
            <a:ext cx="9144000" cy="608111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lfenbarg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5688" y="307848"/>
            <a:ext cx="4992624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0824-F-0000S-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7288" y="0"/>
            <a:ext cx="5696712" cy="6242304"/>
          </a:xfrm>
          <a:prstGeom prst="rect">
            <a:avLst/>
          </a:prstGeom>
        </p:spPr>
      </p:pic>
      <p:pic>
        <p:nvPicPr>
          <p:cNvPr id="3" name="Picture 2" descr="051212-F-0000S-003.jpg"/>
          <p:cNvPicPr>
            <a:picLocks noChangeAspect="1"/>
          </p:cNvPicPr>
          <p:nvPr/>
        </p:nvPicPr>
        <p:blipFill>
          <a:blip r:embed="rId3" cstate="print"/>
          <a:srcRect r="9455"/>
          <a:stretch>
            <a:fillRect/>
          </a:stretch>
        </p:blipFill>
        <p:spPr>
          <a:xfrm>
            <a:off x="0" y="3343656"/>
            <a:ext cx="5652120" cy="351434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0130-F-0000S-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3294888"/>
            <a:ext cx="6242304" cy="3563112"/>
          </a:xfrm>
          <a:prstGeom prst="rect">
            <a:avLst/>
          </a:prstGeom>
        </p:spPr>
      </p:pic>
      <p:pic>
        <p:nvPicPr>
          <p:cNvPr id="3" name="Picture 2" descr="061110-F-8789C-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4067944" cy="452779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0622-F-0000G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5696"/>
            <a:ext cx="4160520" cy="6242304"/>
          </a:xfrm>
          <a:prstGeom prst="rect">
            <a:avLst/>
          </a:prstGeom>
        </p:spPr>
      </p:pic>
      <p:pic>
        <p:nvPicPr>
          <p:cNvPr id="3" name="Picture 2" descr="070612-F-4335C-2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0"/>
            <a:ext cx="2572512" cy="6242304"/>
          </a:xfrm>
          <a:prstGeom prst="rect">
            <a:avLst/>
          </a:prstGeom>
        </p:spPr>
      </p:pic>
      <p:pic>
        <p:nvPicPr>
          <p:cNvPr id="4" name="Picture 3" descr="070712-F-4692S-4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7703" y="3861048"/>
            <a:ext cx="4646297" cy="29969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al_wonder_wom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9981"/>
            <a:ext cx="9144000" cy="595803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V0413_6_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6213" y="0"/>
            <a:ext cx="545157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1003-F-9999A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6124" y="307848"/>
            <a:ext cx="4111752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401-F-9999J-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96336" cy="3349361"/>
          </a:xfrm>
          <a:prstGeom prst="rect">
            <a:avLst/>
          </a:prstGeom>
        </p:spPr>
      </p:pic>
      <p:pic>
        <p:nvPicPr>
          <p:cNvPr id="3" name="Picture 2" descr="080402-F-1234S-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3381640"/>
            <a:ext cx="7884368" cy="347636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905-F-5079W-3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42304" cy="4803648"/>
          </a:xfrm>
          <a:prstGeom prst="rect">
            <a:avLst/>
          </a:prstGeom>
        </p:spPr>
      </p:pic>
      <p:pic>
        <p:nvPicPr>
          <p:cNvPr id="3" name="Picture 2" descr="070905-F-5079W-3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696" y="2746248"/>
            <a:ext cx="6242304" cy="411175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915-F-7599W-4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63568" cy="6242304"/>
          </a:xfrm>
          <a:prstGeom prst="rect">
            <a:avLst/>
          </a:prstGeom>
        </p:spPr>
      </p:pic>
      <p:pic>
        <p:nvPicPr>
          <p:cNvPr id="3" name="Picture 2" descr="070915-F-0980R-2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1752" y="615696"/>
            <a:ext cx="5032248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70929-M-9719V-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41268" cy="3573016"/>
          </a:xfrm>
          <a:prstGeom prst="rect">
            <a:avLst/>
          </a:prstGeom>
        </p:spPr>
      </p:pic>
      <p:pic>
        <p:nvPicPr>
          <p:cNvPr id="2" name="Picture 1" descr="070929-M-9719V-2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696" y="2316480"/>
            <a:ext cx="6242304" cy="454152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929-M-9719V-2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2682240"/>
            <a:ext cx="6242304" cy="4175760"/>
          </a:xfrm>
          <a:prstGeom prst="rect">
            <a:avLst/>
          </a:prstGeom>
        </p:spPr>
      </p:pic>
      <p:pic>
        <p:nvPicPr>
          <p:cNvPr id="3" name="Picture 2" descr="071210-F-1000X-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06025" cy="364502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128-F-2827S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35426" cy="6858000"/>
          </a:xfrm>
          <a:prstGeom prst="rect">
            <a:avLst/>
          </a:prstGeom>
        </p:spPr>
      </p:pic>
      <p:pic>
        <p:nvPicPr>
          <p:cNvPr id="3" name="Picture 2" descr="080404-F-5040D-1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5822" y="0"/>
            <a:ext cx="47081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210-F-6228L-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2401824"/>
            <a:ext cx="6242304" cy="4456176"/>
          </a:xfrm>
          <a:prstGeom prst="rect">
            <a:avLst/>
          </a:prstGeom>
        </p:spPr>
      </p:pic>
      <p:pic>
        <p:nvPicPr>
          <p:cNvPr id="3" name="Picture 2" descr="080210-F-6228L-113.jpg"/>
          <p:cNvPicPr>
            <a:picLocks noChangeAspect="1"/>
          </p:cNvPicPr>
          <p:nvPr/>
        </p:nvPicPr>
        <p:blipFill>
          <a:blip r:embed="rId3" cstate="print"/>
          <a:srcRect l="24809"/>
          <a:stretch>
            <a:fillRect/>
          </a:stretch>
        </p:blipFill>
        <p:spPr>
          <a:xfrm>
            <a:off x="0" y="0"/>
            <a:ext cx="4693624" cy="445617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318-F-5608V-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09672"/>
            <a:ext cx="6242304" cy="4148328"/>
          </a:xfrm>
          <a:prstGeom prst="rect">
            <a:avLst/>
          </a:prstGeom>
        </p:spPr>
      </p:pic>
      <p:pic>
        <p:nvPicPr>
          <p:cNvPr id="3" name="Picture 2" descr="080325-F-7747R-1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696" y="0"/>
            <a:ext cx="6242304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0630-F-2383G-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5199"/>
            <a:ext cx="9144000" cy="6527602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329-F-8762S-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2712720"/>
            <a:ext cx="6242304" cy="4145280"/>
          </a:xfrm>
          <a:prstGeom prst="rect">
            <a:avLst/>
          </a:prstGeom>
        </p:spPr>
      </p:pic>
      <p:pic>
        <p:nvPicPr>
          <p:cNvPr id="3" name="Picture 2" descr="080329-F-8762S-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5004048" cy="512158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0720-F-7937B-6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2682240"/>
            <a:ext cx="6242304" cy="4175760"/>
          </a:xfrm>
          <a:prstGeom prst="rect">
            <a:avLst/>
          </a:prstGeom>
        </p:spPr>
      </p:pic>
      <p:pic>
        <p:nvPicPr>
          <p:cNvPr id="2" name="Picture 1" descr="080720-F-3869J-6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79976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814-F-2907C-2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42304" cy="4831080"/>
          </a:xfrm>
          <a:prstGeom prst="rect">
            <a:avLst/>
          </a:prstGeom>
        </p:spPr>
      </p:pic>
      <p:pic>
        <p:nvPicPr>
          <p:cNvPr id="3" name="Picture 2" descr="080814-F-2907C-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187042"/>
            <a:ext cx="5436096" cy="3670957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814-F-2907C-214.jpg"/>
          <p:cNvPicPr>
            <a:picLocks noChangeAspect="1"/>
          </p:cNvPicPr>
          <p:nvPr/>
        </p:nvPicPr>
        <p:blipFill>
          <a:blip r:embed="rId2" cstate="print"/>
          <a:srcRect l="14427"/>
          <a:stretch>
            <a:fillRect/>
          </a:stretch>
        </p:blipFill>
        <p:spPr>
          <a:xfrm>
            <a:off x="0" y="1514856"/>
            <a:ext cx="5341696" cy="5343144"/>
          </a:xfrm>
          <a:prstGeom prst="rect">
            <a:avLst/>
          </a:prstGeom>
        </p:spPr>
      </p:pic>
      <p:pic>
        <p:nvPicPr>
          <p:cNvPr id="3" name="Picture 2" descr="081001-F-1234J-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3568" y="0"/>
            <a:ext cx="4980432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1114-F-2270A-2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34249"/>
            <a:ext cx="4427984" cy="5423750"/>
          </a:xfrm>
          <a:prstGeom prst="rect">
            <a:avLst/>
          </a:prstGeom>
        </p:spPr>
      </p:pic>
      <p:pic>
        <p:nvPicPr>
          <p:cNvPr id="3" name="Picture 2" descr="061011-F-0000M-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277" y="0"/>
            <a:ext cx="5143723" cy="594928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80720-F-3456O-1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0"/>
            <a:ext cx="6242304" cy="4538472"/>
          </a:xfrm>
          <a:prstGeom prst="rect">
            <a:avLst/>
          </a:prstGeom>
        </p:spPr>
      </p:pic>
      <p:pic>
        <p:nvPicPr>
          <p:cNvPr id="5" name="Picture 4" descr="081122-F-3188G-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91434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0108-F-1830P-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60838" cy="6858000"/>
          </a:xfrm>
          <a:prstGeom prst="rect">
            <a:avLst/>
          </a:prstGeom>
        </p:spPr>
      </p:pic>
      <p:pic>
        <p:nvPicPr>
          <p:cNvPr id="3" name="Picture 2" descr="081114-N-2855B-1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3166" y="332656"/>
            <a:ext cx="5360834" cy="3573017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0312-F-9617W-960.jpg"/>
          <p:cNvPicPr>
            <a:picLocks noChangeAspect="1"/>
          </p:cNvPicPr>
          <p:nvPr/>
        </p:nvPicPr>
        <p:blipFill>
          <a:blip r:embed="rId2" cstate="print"/>
          <a:srcRect l="12120"/>
          <a:stretch>
            <a:fillRect/>
          </a:stretch>
        </p:blipFill>
        <p:spPr>
          <a:xfrm>
            <a:off x="0" y="2435352"/>
            <a:ext cx="5485712" cy="4422648"/>
          </a:xfrm>
          <a:prstGeom prst="rect">
            <a:avLst/>
          </a:prstGeom>
        </p:spPr>
      </p:pic>
      <p:pic>
        <p:nvPicPr>
          <p:cNvPr id="3" name="Picture 2" descr="090314-F-2418B-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0"/>
            <a:ext cx="5724128" cy="425396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0317-F-1979R-3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617" y="649224"/>
            <a:ext cx="7490765" cy="555955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0319-F-7824S-3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77872"/>
            <a:ext cx="5796136" cy="3880128"/>
          </a:xfrm>
          <a:prstGeom prst="rect">
            <a:avLst/>
          </a:prstGeom>
        </p:spPr>
      </p:pic>
      <p:pic>
        <p:nvPicPr>
          <p:cNvPr id="3" name="Picture 2" descr="090319-F-7824S-3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0"/>
            <a:ext cx="5652120" cy="38030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112-F-6905B-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340" y="0"/>
            <a:ext cx="824731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0521-f-1001A-3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3483" y="0"/>
            <a:ext cx="591703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1119-F-1830P-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906"/>
            <a:ext cx="9144000" cy="607218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1217-F-9228T-3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12720"/>
            <a:ext cx="6242304" cy="4145280"/>
          </a:xfrm>
          <a:prstGeom prst="rect">
            <a:avLst/>
          </a:prstGeom>
        </p:spPr>
      </p:pic>
      <p:pic>
        <p:nvPicPr>
          <p:cNvPr id="3" name="Picture 2" descr="091217-F-9228T-3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8238" y="0"/>
            <a:ext cx="3835762" cy="5373216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1217-F-9228T-3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2514712"/>
            <a:ext cx="6084168" cy="4343288"/>
          </a:xfrm>
          <a:prstGeom prst="rect">
            <a:avLst/>
          </a:prstGeom>
        </p:spPr>
      </p:pic>
      <p:pic>
        <p:nvPicPr>
          <p:cNvPr id="3" name="Picture 2" descr="100303-F-5040D-020.jpg"/>
          <p:cNvPicPr>
            <a:picLocks noChangeAspect="1"/>
          </p:cNvPicPr>
          <p:nvPr/>
        </p:nvPicPr>
        <p:blipFill>
          <a:blip r:embed="rId3" cstate="print"/>
          <a:srcRect l="7408"/>
          <a:stretch>
            <a:fillRect/>
          </a:stretch>
        </p:blipFill>
        <p:spPr>
          <a:xfrm>
            <a:off x="0" y="0"/>
            <a:ext cx="4956811" cy="371703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309-F-6414K-293.jpg"/>
          <p:cNvPicPr>
            <a:picLocks noChangeAspect="1"/>
          </p:cNvPicPr>
          <p:nvPr/>
        </p:nvPicPr>
        <p:blipFill>
          <a:blip r:embed="rId2" cstate="print"/>
          <a:srcRect l="9813" r="23866"/>
          <a:stretch>
            <a:fillRect/>
          </a:stretch>
        </p:blipFill>
        <p:spPr>
          <a:xfrm>
            <a:off x="0" y="0"/>
            <a:ext cx="4139952" cy="4145280"/>
          </a:xfrm>
          <a:prstGeom prst="rect">
            <a:avLst/>
          </a:prstGeom>
        </p:spPr>
      </p:pic>
      <p:pic>
        <p:nvPicPr>
          <p:cNvPr id="2" name="Picture 1" descr="100309-F-8801M-4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7564" y="1988840"/>
            <a:ext cx="5226436" cy="486916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310-F-3622Z-5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5696"/>
            <a:ext cx="4151376" cy="6242304"/>
          </a:xfrm>
          <a:prstGeom prst="rect">
            <a:avLst/>
          </a:prstGeom>
        </p:spPr>
      </p:pic>
      <p:pic>
        <p:nvPicPr>
          <p:cNvPr id="3" name="Picture 2" descr="100310-F-3622Z-5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7720" y="0"/>
            <a:ext cx="4526280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310-F-3622Z-5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51376" cy="6242304"/>
          </a:xfrm>
          <a:prstGeom prst="rect">
            <a:avLst/>
          </a:prstGeom>
        </p:spPr>
      </p:pic>
      <p:pic>
        <p:nvPicPr>
          <p:cNvPr id="3" name="Picture 2" descr="100310-F-3622Z-5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2624" y="615696"/>
            <a:ext cx="4151376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310-F-3622Z-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615696"/>
            <a:ext cx="6019800" cy="6242304"/>
          </a:xfrm>
          <a:prstGeom prst="rect">
            <a:avLst/>
          </a:prstGeom>
        </p:spPr>
      </p:pic>
      <p:pic>
        <p:nvPicPr>
          <p:cNvPr id="3" name="Picture 2" descr="100310-F-3622Z-5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42784"/>
            <a:ext cx="5436096" cy="3615216"/>
          </a:xfrm>
          <a:prstGeom prst="rect">
            <a:avLst/>
          </a:prstGeom>
        </p:spPr>
      </p:pic>
      <p:pic>
        <p:nvPicPr>
          <p:cNvPr id="4" name="Picture 3" descr="110329-F-XA488-131.jpg"/>
          <p:cNvPicPr>
            <a:picLocks noChangeAspect="1"/>
          </p:cNvPicPr>
          <p:nvPr/>
        </p:nvPicPr>
        <p:blipFill>
          <a:blip r:embed="rId4" cstate="print"/>
          <a:srcRect l="16376" b="13932"/>
          <a:stretch>
            <a:fillRect/>
          </a:stretch>
        </p:blipFill>
        <p:spPr>
          <a:xfrm>
            <a:off x="1043608" y="0"/>
            <a:ext cx="5220072" cy="3573016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319-F-9429S-3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42304" cy="4142232"/>
          </a:xfrm>
          <a:prstGeom prst="rect">
            <a:avLst/>
          </a:prstGeom>
        </p:spPr>
      </p:pic>
      <p:pic>
        <p:nvPicPr>
          <p:cNvPr id="4" name="Picture 3" descr="100319-F-9429S-3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560" y="2348880"/>
            <a:ext cx="6000440" cy="450912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423-F-0001A-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2910840"/>
            <a:ext cx="6242304" cy="3947160"/>
          </a:xfrm>
          <a:prstGeom prst="rect">
            <a:avLst/>
          </a:prstGeom>
        </p:spPr>
      </p:pic>
      <p:pic>
        <p:nvPicPr>
          <p:cNvPr id="5" name="Picture 4" descr="090723-F-0558K-2770001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6563681" cy="43651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223-F-6905B-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4504017" cy="6309320"/>
          </a:xfrm>
          <a:prstGeom prst="rect">
            <a:avLst/>
          </a:prstGeom>
        </p:spPr>
      </p:pic>
      <p:pic>
        <p:nvPicPr>
          <p:cNvPr id="3" name="Picture 2" descr="061218-F-6905B-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7824" y="260648"/>
            <a:ext cx="4456176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615-F-4752B-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539505" cy="6858000"/>
          </a:xfrm>
          <a:prstGeom prst="rect">
            <a:avLst/>
          </a:prstGeom>
        </p:spPr>
      </p:pic>
      <p:pic>
        <p:nvPicPr>
          <p:cNvPr id="3" name="Picture 2" descr="101009-F-3798Y-94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6511" y="0"/>
            <a:ext cx="45574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1018-F-8127M-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2898648"/>
            <a:ext cx="6242304" cy="3959352"/>
          </a:xfrm>
          <a:prstGeom prst="rect">
            <a:avLst/>
          </a:prstGeom>
        </p:spPr>
      </p:pic>
      <p:pic>
        <p:nvPicPr>
          <p:cNvPr id="4" name="Picture 3" descr="101214-F-1830P-0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79912" cy="5683744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1121-A-6874M-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0"/>
            <a:ext cx="4319016" cy="6242304"/>
          </a:xfrm>
          <a:prstGeom prst="rect">
            <a:avLst/>
          </a:prstGeom>
        </p:spPr>
      </p:pic>
      <p:pic>
        <p:nvPicPr>
          <p:cNvPr id="2" name="Picture 1" descr="101121-A-6874M-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927169" cy="3140968"/>
          </a:xfrm>
          <a:prstGeom prst="rect">
            <a:avLst/>
          </a:prstGeom>
        </p:spPr>
      </p:pic>
      <p:pic>
        <p:nvPicPr>
          <p:cNvPr id="4" name="Picture 3" descr="101121-A-6874M-105.jpg"/>
          <p:cNvPicPr>
            <a:picLocks noChangeAspect="1"/>
          </p:cNvPicPr>
          <p:nvPr/>
        </p:nvPicPr>
        <p:blipFill>
          <a:blip r:embed="rId4" cstate="print"/>
          <a:srcRect r="26173" b="15454"/>
          <a:stretch>
            <a:fillRect/>
          </a:stretch>
        </p:blipFill>
        <p:spPr>
          <a:xfrm>
            <a:off x="0" y="2636912"/>
            <a:ext cx="4608512" cy="4221088"/>
          </a:xfrm>
          <a:prstGeom prst="rect">
            <a:avLst/>
          </a:prstGeom>
        </p:spPr>
      </p:pic>
      <p:pic>
        <p:nvPicPr>
          <p:cNvPr id="5" name="Picture 4" descr="110116-F-3511L-101.jpg"/>
          <p:cNvPicPr>
            <a:picLocks noChangeAspect="1"/>
          </p:cNvPicPr>
          <p:nvPr/>
        </p:nvPicPr>
        <p:blipFill>
          <a:blip r:embed="rId5" cstate="print"/>
          <a:srcRect l="2574" r="29205"/>
          <a:stretch>
            <a:fillRect/>
          </a:stretch>
        </p:blipFill>
        <p:spPr>
          <a:xfrm>
            <a:off x="5508104" y="2595354"/>
            <a:ext cx="3635896" cy="4262646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0322-F-WK497-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5696"/>
            <a:ext cx="4471416" cy="6242304"/>
          </a:xfrm>
          <a:prstGeom prst="rect">
            <a:avLst/>
          </a:prstGeom>
        </p:spPr>
      </p:pic>
      <p:pic>
        <p:nvPicPr>
          <p:cNvPr id="5" name="Picture 4" descr="120131-F-XX111-002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3116" y="0"/>
            <a:ext cx="45708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329-F-XA488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2706624"/>
            <a:ext cx="6242304" cy="4151376"/>
          </a:xfrm>
          <a:prstGeom prst="rect">
            <a:avLst/>
          </a:prstGeom>
        </p:spPr>
      </p:pic>
      <p:pic>
        <p:nvPicPr>
          <p:cNvPr id="3" name="Picture 2" descr="110329-F-XA488-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242304" cy="4151376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425-F-TJ954-3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2341088"/>
            <a:ext cx="5796136" cy="4516911"/>
          </a:xfrm>
          <a:prstGeom prst="rect">
            <a:avLst/>
          </a:prstGeom>
        </p:spPr>
      </p:pic>
      <p:pic>
        <p:nvPicPr>
          <p:cNvPr id="3" name="Picture 2" descr="110425-F-TJ954-6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32040" cy="3279999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0131-F-XX999-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386500"/>
            <a:ext cx="6588224" cy="4471500"/>
          </a:xfrm>
          <a:prstGeom prst="rect">
            <a:avLst/>
          </a:prstGeom>
        </p:spPr>
      </p:pic>
      <p:pic>
        <p:nvPicPr>
          <p:cNvPr id="2" name="Picture 1" descr="120131-F-XX999-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0"/>
            <a:ext cx="4067944" cy="5076873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0213-F-MH123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490" y="0"/>
            <a:ext cx="5364510" cy="6858000"/>
          </a:xfrm>
          <a:prstGeom prst="rect">
            <a:avLst/>
          </a:prstGeom>
        </p:spPr>
      </p:pic>
      <p:pic>
        <p:nvPicPr>
          <p:cNvPr id="4" name="Picture 3" descr="120213-F-MH123-002.jpg"/>
          <p:cNvPicPr>
            <a:picLocks noChangeAspect="1"/>
          </p:cNvPicPr>
          <p:nvPr/>
        </p:nvPicPr>
        <p:blipFill>
          <a:blip r:embed="rId3" cstate="print"/>
          <a:srcRect r="29907"/>
          <a:stretch>
            <a:fillRect/>
          </a:stretch>
        </p:blipFill>
        <p:spPr>
          <a:xfrm>
            <a:off x="0" y="0"/>
            <a:ext cx="32038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0214-F-MT123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725" y="0"/>
            <a:ext cx="624854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214-F-MT123-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703" y="0"/>
            <a:ext cx="85745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223-F-6905B-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5199"/>
            <a:ext cx="9144000" cy="6527602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ach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96000" cy="4067175"/>
          </a:xfrm>
          <a:prstGeom prst="rect">
            <a:avLst/>
          </a:prstGeom>
        </p:spPr>
      </p:pic>
      <p:pic>
        <p:nvPicPr>
          <p:cNvPr id="5" name="Picture 4" descr="ar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7975" y="2714625"/>
            <a:ext cx="2486025" cy="4143375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ick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0"/>
            <a:ext cx="5652120" cy="4239090"/>
          </a:xfrm>
          <a:prstGeom prst="rect">
            <a:avLst/>
          </a:prstGeom>
        </p:spPr>
      </p:pic>
      <p:pic>
        <p:nvPicPr>
          <p:cNvPr id="2" name="Picture 1" descr="ca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80928"/>
            <a:ext cx="5357959" cy="4077072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nn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480" y="404664"/>
            <a:ext cx="8827008" cy="5925312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y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2714" y="0"/>
            <a:ext cx="48985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7431"/>
            <a:ext cx="9144000" cy="6157913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lr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6913"/>
            <a:ext cx="6355345" cy="4221088"/>
          </a:xfrm>
          <a:prstGeom prst="rect">
            <a:avLst/>
          </a:prstGeom>
        </p:spPr>
      </p:pic>
      <p:pic>
        <p:nvPicPr>
          <p:cNvPr id="3" name="Picture 2" descr="libb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-1"/>
            <a:ext cx="4499991" cy="5602489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thi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2352675"/>
            <a:ext cx="6096000" cy="4505325"/>
          </a:xfrm>
          <a:prstGeom prst="rect">
            <a:avLst/>
          </a:prstGeom>
        </p:spPr>
      </p:pic>
      <p:pic>
        <p:nvPicPr>
          <p:cNvPr id="2" name="Picture 1" descr="math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25398" cy="4293096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deva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96000" cy="4533900"/>
          </a:xfrm>
          <a:prstGeom prst="rect">
            <a:avLst/>
          </a:prstGeom>
        </p:spPr>
      </p:pic>
      <p:pic>
        <p:nvPicPr>
          <p:cNvPr id="4" name="Picture 3" descr="size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1425" y="2714625"/>
            <a:ext cx="5362575" cy="4143375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717550"/>
            <a:ext cx="8128000" cy="54229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e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1227" y="0"/>
            <a:ext cx="45815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M11Enlg_Pitch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7751" y="0"/>
            <a:ext cx="404849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0318-N-0000X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601570"/>
            <a:ext cx="4139952" cy="5256430"/>
          </a:xfrm>
          <a:prstGeom prst="rect">
            <a:avLst/>
          </a:prstGeom>
        </p:spPr>
      </p:pic>
      <p:pic>
        <p:nvPicPr>
          <p:cNvPr id="3" name="Picture 2" descr="031210-N-9246W-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56176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50105-M-9015W-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42304" cy="4160520"/>
          </a:xfrm>
          <a:prstGeom prst="rect">
            <a:avLst/>
          </a:prstGeom>
        </p:spPr>
      </p:pic>
      <p:pic>
        <p:nvPicPr>
          <p:cNvPr id="4" name="Picture 3" descr="070420-N-3642E-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696" y="2712720"/>
            <a:ext cx="6242304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0720-N-0000X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1376" y="615696"/>
            <a:ext cx="4992624" cy="6242304"/>
          </a:xfrm>
          <a:prstGeom prst="rect">
            <a:avLst/>
          </a:prstGeom>
        </p:spPr>
      </p:pic>
      <p:pic>
        <p:nvPicPr>
          <p:cNvPr id="3" name="Picture 2" descr="070324-N-8923M-0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279392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327-M-9876R-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3116" y="0"/>
            <a:ext cx="4570884" cy="6858000"/>
          </a:xfrm>
          <a:prstGeom prst="rect">
            <a:avLst/>
          </a:prstGeom>
        </p:spPr>
      </p:pic>
      <p:pic>
        <p:nvPicPr>
          <p:cNvPr id="3" name="Picture 2" descr="110402-N-3392P-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55976" cy="6101941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1027-N-9928E-019.jpg"/>
          <p:cNvPicPr>
            <a:picLocks noChangeAspect="1"/>
          </p:cNvPicPr>
          <p:nvPr/>
        </p:nvPicPr>
        <p:blipFill>
          <a:blip r:embed="rId2" cstate="print"/>
          <a:srcRect l="5199" t="9131"/>
          <a:stretch>
            <a:fillRect/>
          </a:stretch>
        </p:blipFill>
        <p:spPr>
          <a:xfrm>
            <a:off x="0" y="0"/>
            <a:ext cx="5917760" cy="3855392"/>
          </a:xfrm>
          <a:prstGeom prst="rect">
            <a:avLst/>
          </a:prstGeom>
        </p:spPr>
      </p:pic>
      <p:pic>
        <p:nvPicPr>
          <p:cNvPr id="2" name="Picture 1" descr="081024-N-2565P-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1012" y="2636912"/>
            <a:ext cx="5912988" cy="4221088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0218-N-9837H-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1696" y="0"/>
            <a:ext cx="6242304" cy="4456176"/>
          </a:xfrm>
          <a:prstGeom prst="rect">
            <a:avLst/>
          </a:prstGeom>
        </p:spPr>
      </p:pic>
      <p:pic>
        <p:nvPicPr>
          <p:cNvPr id="3" name="Picture 2" descr="100601-N-2810S-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64536"/>
            <a:ext cx="6242304" cy="4093464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518-M-1197C-0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744"/>
            <a:ext cx="9144000" cy="6094512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714-M-6044V-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42304" cy="4160520"/>
          </a:xfrm>
          <a:prstGeom prst="rect">
            <a:avLst/>
          </a:prstGeom>
        </p:spPr>
      </p:pic>
      <p:pic>
        <p:nvPicPr>
          <p:cNvPr id="2" name="Picture 1" descr="100626-N-8913R-1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696" y="2401824"/>
            <a:ext cx="6242304" cy="4456176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803-M-0301S-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3488"/>
            <a:ext cx="9144000" cy="6094512"/>
          </a:xfrm>
          <a:prstGeom prst="rect">
            <a:avLst/>
          </a:prstGeom>
        </p:spPr>
      </p:pic>
      <p:pic>
        <p:nvPicPr>
          <p:cNvPr id="3" name="Picture 2" descr="100806-M-0301S-095.jpg"/>
          <p:cNvPicPr>
            <a:picLocks noChangeAspect="1"/>
          </p:cNvPicPr>
          <p:nvPr/>
        </p:nvPicPr>
        <p:blipFill>
          <a:blip r:embed="rId3" cstate="print"/>
          <a:srcRect l="57783" t="6640" r="13867" b="9966"/>
          <a:stretch>
            <a:fillRect/>
          </a:stretch>
        </p:blipFill>
        <p:spPr>
          <a:xfrm>
            <a:off x="0" y="0"/>
            <a:ext cx="2592288" cy="508248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826-N-6003P-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6559555" cy="3789040"/>
          </a:xfrm>
          <a:prstGeom prst="rect">
            <a:avLst/>
          </a:prstGeom>
        </p:spPr>
      </p:pic>
      <p:pic>
        <p:nvPicPr>
          <p:cNvPr id="3" name="Picture 2" descr="101027-N-6832D-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696" y="2682240"/>
            <a:ext cx="6242304" cy="41757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0</Words>
  <Application>Microsoft Office PowerPoint</Application>
  <PresentationFormat>On-screen Show (4:3)</PresentationFormat>
  <Paragraphs>0</Paragraphs>
  <Slides>146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4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Aldrich</dc:creator>
  <cp:lastModifiedBy>Aldrich</cp:lastModifiedBy>
  <cp:revision>34</cp:revision>
  <dcterms:created xsi:type="dcterms:W3CDTF">2012-02-21T17:46:25Z</dcterms:created>
  <dcterms:modified xsi:type="dcterms:W3CDTF">2012-02-22T04:52:47Z</dcterms:modified>
</cp:coreProperties>
</file>